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32918400" cx="438912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0368">
          <p15:clr>
            <a:srgbClr val="000000"/>
          </p15:clr>
        </p15:guide>
        <p15:guide id="2" pos="13824">
          <p15:clr>
            <a:srgbClr val="000000"/>
          </p15:clr>
        </p15:guide>
      </p15:sldGuideLst>
    </p:ext>
    <p:ext uri="GoogleSlidesCustomDataVersion2">
      <go:slidesCustomData xmlns:go="http://customooxmlschemas.google.com/" r:id="rId7" roundtripDataSignature="AMtx7mh3qx2vnA5TjpOa4KUzpEH7X+W3r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0368" orient="horz"/>
        <p:guide pos="13824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3" name="Google Shape;23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layout with centered title and subtitle placeholders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219450" lIns="438900" spcFirstLastPara="1" rIns="438900" wrap="square" tIns="21945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219450" lIns="438900" spcFirstLastPara="1" rIns="438900" wrap="square" tIns="219450">
            <a:noAutofit/>
          </a:bodyPr>
          <a:lstStyle>
            <a:lvl1pPr lv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3292475" y="29992637"/>
            <a:ext cx="9144000" cy="2193925"/>
          </a:xfrm>
          <a:prstGeom prst="rect">
            <a:avLst/>
          </a:prstGeom>
          <a:noFill/>
          <a:ln>
            <a:noFill/>
          </a:ln>
        </p:spPr>
        <p:txBody>
          <a:bodyPr anchorCtr="0" anchor="t" bIns="219450" lIns="438900" spcFirstLastPara="1" rIns="438900" wrap="square" tIns="21945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14995525" y="29992637"/>
            <a:ext cx="13900150" cy="2193925"/>
          </a:xfrm>
          <a:prstGeom prst="rect">
            <a:avLst/>
          </a:prstGeom>
          <a:noFill/>
          <a:ln>
            <a:noFill/>
          </a:ln>
        </p:spPr>
        <p:txBody>
          <a:bodyPr anchorCtr="0" anchor="t" bIns="219450" lIns="438900" spcFirstLastPara="1" rIns="438900" wrap="square" tIns="21945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31454725" y="29992637"/>
            <a:ext cx="9144000" cy="2193925"/>
          </a:xfrm>
          <a:prstGeom prst="rect">
            <a:avLst/>
          </a:prstGeom>
          <a:noFill/>
          <a:ln>
            <a:noFill/>
          </a:ln>
        </p:spPr>
        <p:txBody>
          <a:bodyPr anchorCtr="0" anchor="t" bIns="219450" lIns="438900" spcFirstLastPara="1" rIns="438900" wrap="square" tIns="21945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title"/>
          </p:nvPr>
        </p:nvSpPr>
        <p:spPr>
          <a:xfrm>
            <a:off x="3292475" y="2925762"/>
            <a:ext cx="3730625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19450" lIns="438900" spcFirstLastPara="1" rIns="438900" wrap="square" tIns="21945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2"/>
          <p:cNvSpPr txBox="1"/>
          <p:nvPr>
            <p:ph idx="1" type="body"/>
          </p:nvPr>
        </p:nvSpPr>
        <p:spPr>
          <a:xfrm>
            <a:off x="3292475" y="9509125"/>
            <a:ext cx="37306250" cy="19751675"/>
          </a:xfrm>
          <a:prstGeom prst="rect">
            <a:avLst/>
          </a:prstGeom>
          <a:noFill/>
          <a:ln>
            <a:noFill/>
          </a:ln>
        </p:spPr>
        <p:txBody>
          <a:bodyPr anchorCtr="0" anchor="t" bIns="219450" lIns="438900" spcFirstLastPara="1" rIns="438900" wrap="square" tIns="219450">
            <a:noAutofit/>
          </a:bodyPr>
          <a:lstStyle>
            <a:lvl1pPr indent="-1206500" lvl="0" marL="457200" marR="0" rtl="0" algn="l">
              <a:lnSpc>
                <a:spcPct val="100000"/>
              </a:lnSpc>
              <a:spcBef>
                <a:spcPts val="3080"/>
              </a:spcBef>
              <a:spcAft>
                <a:spcPts val="0"/>
              </a:spcAft>
              <a:buClr>
                <a:schemeClr val="dk1"/>
              </a:buClr>
              <a:buSzPts val="15400"/>
              <a:buFont typeface="Arial"/>
              <a:buChar char="•"/>
              <a:defRPr b="0" i="0" sz="15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079500" lvl="1" marL="914400" marR="0" rtl="0" algn="l">
              <a:lnSpc>
                <a:spcPct val="100000"/>
              </a:lnSpc>
              <a:spcBef>
                <a:spcPts val="2680"/>
              </a:spcBef>
              <a:spcAft>
                <a:spcPts val="0"/>
              </a:spcAft>
              <a:buClr>
                <a:schemeClr val="dk1"/>
              </a:buClr>
              <a:buSzPts val="13400"/>
              <a:buFont typeface="Arial"/>
              <a:buChar char="–"/>
              <a:defRPr b="0" i="0" sz="13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958850" lvl="2" marL="1371600" marR="0" rtl="0" algn="l">
              <a:lnSpc>
                <a:spcPct val="10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1500"/>
              <a:buFont typeface="Arial"/>
              <a:buChar char="•"/>
              <a:defRPr b="0" i="0" sz="1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38200" lvl="3" marL="1828800" marR="0" rtl="0" algn="l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Char char="–"/>
              <a:defRPr b="0" i="0" sz="9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38200" lvl="4" marL="2286000" marR="0" rtl="0" algn="l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Char char="»"/>
              <a:defRPr b="0" i="0" sz="9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38200" lvl="5" marL="2743200" marR="0" rtl="0" algn="l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Char char="»"/>
              <a:defRPr b="0" i="0" sz="9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38200" lvl="6" marL="3200400" marR="0" rtl="0" algn="l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Char char="»"/>
              <a:defRPr b="0" i="0" sz="9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38200" lvl="7" marL="3657600" marR="0" rtl="0" algn="l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Char char="»"/>
              <a:defRPr b="0" i="0" sz="9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38200" lvl="8" marL="4114800" marR="0" rtl="0" algn="l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Char char="»"/>
              <a:defRPr b="0" i="0" sz="9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0" type="dt"/>
          </p:nvPr>
        </p:nvSpPr>
        <p:spPr>
          <a:xfrm>
            <a:off x="3292475" y="29992637"/>
            <a:ext cx="9144000" cy="2193925"/>
          </a:xfrm>
          <a:prstGeom prst="rect">
            <a:avLst/>
          </a:prstGeom>
          <a:noFill/>
          <a:ln>
            <a:noFill/>
          </a:ln>
        </p:spPr>
        <p:txBody>
          <a:bodyPr anchorCtr="0" anchor="t" bIns="219450" lIns="438900" spcFirstLastPara="1" rIns="438900" wrap="square" tIns="21945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14995525" y="29992637"/>
            <a:ext cx="13900150" cy="2193925"/>
          </a:xfrm>
          <a:prstGeom prst="rect">
            <a:avLst/>
          </a:prstGeom>
          <a:noFill/>
          <a:ln>
            <a:noFill/>
          </a:ln>
        </p:spPr>
        <p:txBody>
          <a:bodyPr anchorCtr="0" anchor="t" bIns="219450" lIns="438900" spcFirstLastPara="1" rIns="438900" wrap="square" tIns="21945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31454725" y="29992637"/>
            <a:ext cx="9144000" cy="2193925"/>
          </a:xfrm>
          <a:prstGeom prst="rect">
            <a:avLst/>
          </a:prstGeom>
          <a:noFill/>
          <a:ln>
            <a:noFill/>
          </a:ln>
        </p:spPr>
        <p:txBody>
          <a:bodyPr anchorCtr="0" anchor="t" bIns="219450" lIns="438900" spcFirstLastPara="1" rIns="438900" wrap="square" tIns="21945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"/>
          <p:cNvSpPr txBox="1"/>
          <p:nvPr/>
        </p:nvSpPr>
        <p:spPr>
          <a:xfrm>
            <a:off x="10287000" y="1981200"/>
            <a:ext cx="31775400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219400" lIns="438825" spcFirstLastPara="1" rIns="438825" wrap="square" tIns="2194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Arial"/>
              <a:buNone/>
            </a:pPr>
            <a:r>
              <a:rPr b="1" i="0" lang="en-US" sz="6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Title of Project</a:t>
            </a:r>
            <a:br>
              <a:rPr b="0" i="0" lang="en-US" sz="6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4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Authors</a:t>
            </a:r>
            <a:br>
              <a:rPr b="0" i="0" lang="en-US" sz="4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4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Ramapo College of New Jersey, Mahwah, NJ, 07430</a:t>
            </a:r>
            <a:endParaRPr/>
          </a:p>
        </p:txBody>
      </p:sp>
      <p:sp>
        <p:nvSpPr>
          <p:cNvPr id="26" name="Google Shape;26;p1"/>
          <p:cNvSpPr txBox="1"/>
          <p:nvPr/>
        </p:nvSpPr>
        <p:spPr>
          <a:xfrm>
            <a:off x="30251400" y="5638800"/>
            <a:ext cx="11811000" cy="25679400"/>
          </a:xfrm>
          <a:prstGeom prst="rect">
            <a:avLst/>
          </a:prstGeom>
          <a:noFill/>
          <a:ln cap="flat" cmpd="sng" w="9525">
            <a:solidFill>
              <a:srgbClr val="6C06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38900" lIns="438900" spcFirstLastPara="1" rIns="438900" wrap="square" tIns="438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Click to add text</a:t>
            </a:r>
            <a:endParaRPr/>
          </a:p>
        </p:txBody>
      </p:sp>
      <p:sp>
        <p:nvSpPr>
          <p:cNvPr id="27" name="Google Shape;27;p1"/>
          <p:cNvSpPr txBox="1"/>
          <p:nvPr/>
        </p:nvSpPr>
        <p:spPr>
          <a:xfrm>
            <a:off x="1828800" y="12268200"/>
            <a:ext cx="11811000" cy="19123025"/>
          </a:xfrm>
          <a:prstGeom prst="rect">
            <a:avLst/>
          </a:prstGeom>
          <a:noFill/>
          <a:ln cap="flat" cmpd="sng" w="9525">
            <a:solidFill>
              <a:srgbClr val="6C06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38900" lIns="438900" spcFirstLastPara="1" rIns="438900" wrap="square" tIns="438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Click to add text</a:t>
            </a:r>
            <a:endParaRPr/>
          </a:p>
        </p:txBody>
      </p:sp>
      <p:sp>
        <p:nvSpPr>
          <p:cNvPr id="28" name="Google Shape;28;p1"/>
          <p:cNvSpPr txBox="1"/>
          <p:nvPr/>
        </p:nvSpPr>
        <p:spPr>
          <a:xfrm>
            <a:off x="14439900" y="5715000"/>
            <a:ext cx="14854237" cy="13563600"/>
          </a:xfrm>
          <a:prstGeom prst="rect">
            <a:avLst/>
          </a:prstGeom>
          <a:noFill/>
          <a:ln cap="flat" cmpd="sng" w="9525">
            <a:solidFill>
              <a:srgbClr val="6C06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38900" lIns="438900" spcFirstLastPara="1" rIns="438900" wrap="square" tIns="438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Place chart here</a:t>
            </a:r>
            <a:endParaRPr/>
          </a:p>
        </p:txBody>
      </p:sp>
      <p:sp>
        <p:nvSpPr>
          <p:cNvPr id="29" name="Google Shape;29;p1"/>
          <p:cNvSpPr txBox="1"/>
          <p:nvPr/>
        </p:nvSpPr>
        <p:spPr>
          <a:xfrm>
            <a:off x="5419725" y="7007225"/>
            <a:ext cx="18415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" name="Google Shape;30;p1" title="RamapoLogo-Basic-2Color.png"/>
          <p:cNvPicPr preferRelativeResize="0"/>
          <p:nvPr/>
        </p:nvPicPr>
        <p:blipFill rotWithShape="1">
          <a:blip r:embed="rId3">
            <a:alphaModFix/>
          </a:blip>
          <a:srcRect b="0" l="69" r="69" t="0"/>
          <a:stretch/>
        </p:blipFill>
        <p:spPr>
          <a:xfrm>
            <a:off x="1905000" y="2057400"/>
            <a:ext cx="7696200" cy="2570161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1"/>
          <p:cNvSpPr txBox="1"/>
          <p:nvPr/>
        </p:nvSpPr>
        <p:spPr>
          <a:xfrm>
            <a:off x="1828800" y="5715000"/>
            <a:ext cx="11811000" cy="5713412"/>
          </a:xfrm>
          <a:prstGeom prst="rect">
            <a:avLst/>
          </a:prstGeom>
          <a:noFill/>
          <a:ln cap="flat" cmpd="sng" w="9525">
            <a:solidFill>
              <a:srgbClr val="6C06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38900" lIns="438900" spcFirstLastPara="1" rIns="438900" wrap="square" tIns="438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0" i="0" lang="en-US" sz="4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Click to add text</a:t>
            </a:r>
            <a:endParaRPr/>
          </a:p>
        </p:txBody>
      </p:sp>
      <p:grpSp>
        <p:nvGrpSpPr>
          <p:cNvPr id="32" name="Google Shape;32;p1"/>
          <p:cNvGrpSpPr/>
          <p:nvPr/>
        </p:nvGrpSpPr>
        <p:grpSpPr>
          <a:xfrm>
            <a:off x="14478000" y="19964400"/>
            <a:ext cx="14819312" cy="4570412"/>
            <a:chOff x="9288" y="12576"/>
            <a:chExt cx="9335" cy="2879"/>
          </a:xfrm>
        </p:grpSpPr>
        <p:sp>
          <p:nvSpPr>
            <p:cNvPr id="33" name="Google Shape;33;p1"/>
            <p:cNvSpPr txBox="1"/>
            <p:nvPr/>
          </p:nvSpPr>
          <p:spPr>
            <a:xfrm>
              <a:off x="9288" y="12576"/>
              <a:ext cx="2879" cy="2879"/>
            </a:xfrm>
            <a:prstGeom prst="rect">
              <a:avLst/>
            </a:prstGeom>
            <a:noFill/>
            <a:ln cap="flat" cmpd="sng" w="9525">
              <a:solidFill>
                <a:srgbClr val="6C06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38900" lIns="438900" spcFirstLastPara="1" rIns="438900" wrap="square" tIns="4389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4000"/>
                <a:buFont typeface="Arial"/>
                <a:buNone/>
              </a:pPr>
              <a:r>
                <a:rPr b="0" i="0" lang="en-US" sz="40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Place image 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4000"/>
                <a:buFont typeface="Arial"/>
                <a:buNone/>
              </a:pPr>
              <a:r>
                <a:rPr b="0" i="0" lang="en-US" sz="40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here</a:t>
              </a:r>
              <a:endParaRPr/>
            </a:p>
          </p:txBody>
        </p:sp>
        <p:sp>
          <p:nvSpPr>
            <p:cNvPr id="34" name="Google Shape;34;p1"/>
            <p:cNvSpPr txBox="1"/>
            <p:nvPr/>
          </p:nvSpPr>
          <p:spPr>
            <a:xfrm>
              <a:off x="12528" y="12576"/>
              <a:ext cx="2879" cy="2879"/>
            </a:xfrm>
            <a:prstGeom prst="rect">
              <a:avLst/>
            </a:prstGeom>
            <a:noFill/>
            <a:ln cap="flat" cmpd="sng" w="9525">
              <a:solidFill>
                <a:srgbClr val="6C06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38900" lIns="438900" spcFirstLastPara="1" rIns="438900" wrap="square" tIns="4389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4000"/>
                <a:buFont typeface="Arial"/>
                <a:buNone/>
              </a:pPr>
              <a:r>
                <a:rPr b="0" i="0" lang="en-US" sz="40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Place image 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4000"/>
                <a:buFont typeface="Arial"/>
                <a:buNone/>
              </a:pPr>
              <a:r>
                <a:rPr b="0" i="0" lang="en-US" sz="40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here</a:t>
              </a:r>
              <a:endParaRPr/>
            </a:p>
          </p:txBody>
        </p:sp>
        <p:sp>
          <p:nvSpPr>
            <p:cNvPr id="35" name="Google Shape;35;p1"/>
            <p:cNvSpPr txBox="1"/>
            <p:nvPr/>
          </p:nvSpPr>
          <p:spPr>
            <a:xfrm>
              <a:off x="15744" y="12576"/>
              <a:ext cx="2879" cy="2879"/>
            </a:xfrm>
            <a:prstGeom prst="rect">
              <a:avLst/>
            </a:prstGeom>
            <a:noFill/>
            <a:ln cap="flat" cmpd="sng" w="9525">
              <a:solidFill>
                <a:srgbClr val="6C06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38900" lIns="438900" spcFirstLastPara="1" rIns="438900" wrap="square" tIns="4389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4000"/>
                <a:buFont typeface="Arial"/>
                <a:buNone/>
              </a:pPr>
              <a:r>
                <a:rPr b="0" i="0" lang="en-US" sz="40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Place image 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4000"/>
                <a:buFont typeface="Arial"/>
                <a:buNone/>
              </a:pPr>
              <a:r>
                <a:rPr b="0" i="0" lang="en-US" sz="40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here</a:t>
              </a:r>
              <a:endParaRPr/>
            </a:p>
          </p:txBody>
        </p:sp>
      </p:grpSp>
      <p:sp>
        <p:nvSpPr>
          <p:cNvPr id="36" name="Google Shape;36;p1"/>
          <p:cNvSpPr txBox="1"/>
          <p:nvPr/>
        </p:nvSpPr>
        <p:spPr>
          <a:xfrm>
            <a:off x="14554200" y="25222200"/>
            <a:ext cx="14706600" cy="6096000"/>
          </a:xfrm>
          <a:prstGeom prst="rect">
            <a:avLst/>
          </a:prstGeom>
          <a:noFill/>
          <a:ln cap="flat" cmpd="sng" w="9525">
            <a:solidFill>
              <a:srgbClr val="6C06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38900" lIns="438900" spcFirstLastPara="1" rIns="438900" wrap="square" tIns="438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0" i="0" lang="en-US" sz="4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Click to add image caption</a:t>
            </a:r>
            <a:endParaRPr/>
          </a:p>
        </p:txBody>
      </p:sp>
      <p:pic>
        <p:nvPicPr>
          <p:cNvPr id="37" name="Google Shape;37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023800" y="1323175"/>
            <a:ext cx="4038598" cy="40385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lank Presentation">
  <a:themeElements>
    <a:clrScheme name="Blank Presentatio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2012-02-21T18:18:44Z</dcterms:created>
  <dc:creator>Ramapo College</dc:creator>
</cp:coreProperties>
</file>